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1" r:id="rId4"/>
    <p:sldId id="266" r:id="rId5"/>
    <p:sldId id="257" r:id="rId6"/>
    <p:sldId id="270" r:id="rId7"/>
    <p:sldId id="258" r:id="rId8"/>
    <p:sldId id="267" r:id="rId9"/>
    <p:sldId id="259" r:id="rId10"/>
    <p:sldId id="272" r:id="rId11"/>
    <p:sldId id="260" r:id="rId12"/>
    <p:sldId id="268" r:id="rId13"/>
    <p:sldId id="262" r:id="rId14"/>
    <p:sldId id="269" r:id="rId15"/>
    <p:sldId id="263" r:id="rId16"/>
    <p:sldId id="264" r:id="rId17"/>
    <p:sldId id="265" r:id="rId18"/>
  </p:sldIdLst>
  <p:sldSz cx="10287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950" y="90"/>
      </p:cViewPr>
      <p:guideLst>
        <p:guide orient="horz" pos="324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683545"/>
            <a:ext cx="8743950" cy="3581400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5403057"/>
            <a:ext cx="7715250" cy="2483643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5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93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547688"/>
            <a:ext cx="2218134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547688"/>
            <a:ext cx="6525816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50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7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2564609"/>
            <a:ext cx="8872538" cy="4279106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6884197"/>
            <a:ext cx="8872538" cy="2250281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2738438"/>
            <a:ext cx="4371975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2738438"/>
            <a:ext cx="4371975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47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547690"/>
            <a:ext cx="887253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2521745"/>
            <a:ext cx="4351883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3757613"/>
            <a:ext cx="4351883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2521745"/>
            <a:ext cx="4373315" cy="12358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3757613"/>
            <a:ext cx="4373315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111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21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0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685800"/>
            <a:ext cx="3317825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1481140"/>
            <a:ext cx="5207794" cy="7310438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3086100"/>
            <a:ext cx="3317825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65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685800"/>
            <a:ext cx="3317825" cy="24003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1481140"/>
            <a:ext cx="5207794" cy="7310438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3086100"/>
            <a:ext cx="3317825" cy="571738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80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547690"/>
            <a:ext cx="8872538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2738438"/>
            <a:ext cx="8872538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023E8-99C1-4FD4-85C1-977590D2DFC1}" type="datetimeFigureOut">
              <a:rPr lang="en-GB" smtClean="0"/>
              <a:t>10/08/2020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9534527"/>
            <a:ext cx="347186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35276-1ADC-4505-BDE2-48E8BD44EA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48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4.wdp"/><Relationship Id="rId7" Type="http://schemas.microsoft.com/office/2007/relationships/hdphoto" Target="../media/hdphoto4.wdp"/><Relationship Id="rId12" Type="http://schemas.openxmlformats.org/officeDocument/2006/relationships/image" Target="../media/image1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9.wdp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15.png"/><Relationship Id="rId3" Type="http://schemas.microsoft.com/office/2007/relationships/hdphoto" Target="../media/hdphoto14.wdp"/><Relationship Id="rId7" Type="http://schemas.microsoft.com/office/2007/relationships/hdphoto" Target="../media/hdphoto13.wdp"/><Relationship Id="rId12" Type="http://schemas.openxmlformats.org/officeDocument/2006/relationships/image" Target="../media/image24.png"/><Relationship Id="rId17" Type="http://schemas.microsoft.com/office/2007/relationships/hdphoto" Target="../media/hdphoto12.wdp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3.wdp"/><Relationship Id="rId5" Type="http://schemas.microsoft.com/office/2007/relationships/hdphoto" Target="../media/hdphoto11.wdp"/><Relationship Id="rId15" Type="http://schemas.microsoft.com/office/2007/relationships/hdphoto" Target="../media/hdphoto7.wdp"/><Relationship Id="rId10" Type="http://schemas.openxmlformats.org/officeDocument/2006/relationships/image" Target="../media/image23.png"/><Relationship Id="rId19" Type="http://schemas.microsoft.com/office/2007/relationships/hdphoto" Target="../media/hdphoto10.wdp"/><Relationship Id="rId4" Type="http://schemas.openxmlformats.org/officeDocument/2006/relationships/image" Target="../media/image18.png"/><Relationship Id="rId9" Type="http://schemas.microsoft.com/office/2007/relationships/hdphoto" Target="../media/hdphoto15.wdp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BE0883F9-363A-4F3D-85E3-9233578434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911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NASA SPACESUITS PAGE">
            <a:extLst>
              <a:ext uri="{FF2B5EF4-FFF2-40B4-BE49-F238E27FC236}">
                <a16:creationId xmlns:a16="http://schemas.microsoft.com/office/drawing/2014/main" id="{2AE0FCE6-5D72-43A6-8B7B-FEA182820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D1D12952-177B-44C5-9A75-56C6BDD88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435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931F2-5063-46B1-88A1-052389CEA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438" l="10000" r="90000">
                        <a14:foregroundMark x1="48125" y1="52188" x2="46563" y2="51719"/>
                        <a14:foregroundMark x1="46563" y1="86563" x2="54063" y2="93438"/>
                        <a14:foregroundMark x1="43438" y1="49375" x2="44688" y2="42500"/>
                        <a14:foregroundMark x1="43438" y1="47188" x2="48125" y2="40000"/>
                        <a14:foregroundMark x1="48125" y1="40000" x2="48438" y2="35938"/>
                        <a14:foregroundMark x1="52656" y1="30781" x2="52656" y2="30781"/>
                        <a14:backgroundMark x1="70938" y1="26563" x2="82344" y2="33906"/>
                        <a14:backgroundMark x1="71563" y1="26406" x2="72344" y2="34063"/>
                        <a14:backgroundMark x1="67813" y1="29844" x2="69531" y2="30156"/>
                        <a14:backgroundMark x1="68750" y1="30156" x2="68125" y2="30781"/>
                        <a14:backgroundMark x1="79375" y1="29688" x2="87344" y2="35781"/>
                        <a14:backgroundMark x1="87344" y1="35781" x2="90781" y2="41875"/>
                        <a14:backgroundMark x1="80000" y1="25000" x2="96406" y2="42188"/>
                        <a14:backgroundMark x1="96406" y1="42188" x2="96406" y2="42344"/>
                        <a14:backgroundMark x1="74688" y1="13906" x2="83750" y2="47031"/>
                        <a14:backgroundMark x1="79531" y1="40938" x2="79063" y2="47188"/>
                        <a14:backgroundMark x1="78438" y1="46094" x2="79375" y2="45625"/>
                        <a14:backgroundMark x1="77656" y1="45313" x2="78594" y2="45781"/>
                        <a14:backgroundMark x1="26875" y1="74688" x2="27969" y2="78438"/>
                        <a14:backgroundMark x1="30781" y1="27344" x2="23281" y2="60781"/>
                        <a14:backgroundMark x1="23281" y1="60781" x2="23125" y2="61094"/>
                      </a14:backgroundRemoval>
                    </a14:imgEffect>
                  </a14:imgLayer>
                </a14:imgProps>
              </a:ext>
            </a:extLst>
          </a:blip>
          <a:srcRect l="29140" t="27734" r="16718"/>
          <a:stretch/>
        </p:blipFill>
        <p:spPr>
          <a:xfrm rot="1086318">
            <a:off x="5507178" y="2468214"/>
            <a:ext cx="1156774" cy="154403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102C4-F74D-471A-AD2C-5E85639DA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436" y="253573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4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st-minute NASA decision to cancel all-female spacewalk spotlights  spacesuit problem">
            <a:extLst>
              <a:ext uri="{FF2B5EF4-FFF2-40B4-BE49-F238E27FC236}">
                <a16:creationId xmlns:a16="http://schemas.microsoft.com/office/drawing/2014/main" id="{4DEA6A3A-FAF8-4952-98AE-4E1F034C0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9" r="21869"/>
          <a:stretch/>
        </p:blipFill>
        <p:spPr bwMode="auto">
          <a:xfrm>
            <a:off x="0" y="-4961"/>
            <a:ext cx="10287000" cy="102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C7640E-8676-4589-BED3-3AF6E4A6D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62717A-F7F7-406B-9706-5FB0DDD45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500" b="73813" l="12718" r="88086">
                        <a14:foregroundMark x1="48059" y1="70750" x2="59170" y2="72000"/>
                        <a14:foregroundMark x1="59170" y1="72000" x2="62115" y2="73813"/>
                        <a14:foregroundMark x1="29853" y1="46938" x2="27711" y2="42000"/>
                        <a14:foregroundMark x1="27711" y1="42000" x2="31459" y2="41188"/>
                        <a14:foregroundMark x1="18608" y1="51625" x2="15395" y2="52000"/>
                        <a14:foregroundMark x1="16600" y1="56625" x2="16198" y2="50625"/>
                        <a14:foregroundMark x1="17001" y1="57750" x2="13253" y2="56813"/>
                        <a14:foregroundMark x1="38153" y1="40375" x2="59304" y2="36688"/>
                        <a14:foregroundMark x1="59304" y1="36688" x2="71218" y2="38250"/>
                        <a14:foregroundMark x1="71218" y1="38250" x2="82062" y2="47938"/>
                        <a14:foregroundMark x1="82062" y1="47938" x2="84873" y2="57750"/>
                        <a14:foregroundMark x1="17537" y1="45313" x2="16734" y2="47125"/>
                        <a14:foregroundMark x1="16600" y1="47188" x2="13253" y2="51688"/>
                        <a14:foregroundMark x1="13253" y1="51688" x2="14458" y2="56375"/>
                        <a14:foregroundMark x1="14458" y1="56375" x2="18206" y2="60688"/>
                        <a14:foregroundMark x1="18206" y1="60688" x2="21017" y2="60688"/>
                        <a14:foregroundMark x1="18661" y1="62536" x2="15529" y2="58500"/>
                        <a14:foregroundMark x1="77912" y1="62250" x2="83936" y2="58438"/>
                        <a14:foregroundMark x1="83936" y1="58438" x2="85676" y2="54750"/>
                        <a14:foregroundMark x1="86212" y1="55125" x2="88086" y2="50313"/>
                        <a14:foregroundMark x1="88086" y1="50313" x2="85542" y2="45750"/>
                        <a14:foregroundMark x1="85542" y1="45750" x2="82329" y2="43688"/>
                        <a14:foregroundMark x1="19411" y1="44000" x2="19411" y2="43750"/>
                        <a14:foregroundMark x1="41901" y1="38250" x2="51941" y2="34500"/>
                        <a14:backgroundMark x1="20348" y1="64063" x2="22356" y2="63813"/>
                        <a14:backgroundMark x1="21151" y1="64000" x2="24364" y2="63375"/>
                        <a14:backgroundMark x1="24364" y1="63375" x2="25033" y2="64438"/>
                        <a14:backgroundMark x1="19545" y1="63313" x2="20884" y2="63125"/>
                        <a14:backgroundMark x1="18340" y1="62813" x2="19277" y2="62687"/>
                      </a14:backgroundRemoval>
                    </a14:imgEffect>
                  </a14:imgLayer>
                </a14:imgProps>
              </a:ext>
            </a:extLst>
          </a:blip>
          <a:srcRect l="9128" t="32593" r="9335" b="24416"/>
          <a:stretch/>
        </p:blipFill>
        <p:spPr>
          <a:xfrm rot="21081186">
            <a:off x="2045607" y="4079378"/>
            <a:ext cx="2942161" cy="332267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130739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n Humans Survive in Space Without a Space Suit? | SiOWfa16: Science in  Our World: Certainty and Controversy">
            <a:extLst>
              <a:ext uri="{FF2B5EF4-FFF2-40B4-BE49-F238E27FC236}">
                <a16:creationId xmlns:a16="http://schemas.microsoft.com/office/drawing/2014/main" id="{1B608C00-B047-42FB-A37C-761F633DE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8037"/>
          <a:stretch/>
        </p:blipFill>
        <p:spPr bwMode="auto">
          <a:xfrm>
            <a:off x="0" y="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C30020-64CB-4027-ADD0-2B0152ED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6" y="2343153"/>
            <a:ext cx="1428750" cy="1428750"/>
          </a:xfrm>
          <a:prstGeom prst="ellipse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4A2686-EAD9-450C-8693-D8BDA599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2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n Humans Survive in Space Without a Space Suit? | SiOWfa16: Science in  Our World: Certainty and Controversy">
            <a:extLst>
              <a:ext uri="{FF2B5EF4-FFF2-40B4-BE49-F238E27FC236}">
                <a16:creationId xmlns:a16="http://schemas.microsoft.com/office/drawing/2014/main" id="{1B608C00-B047-42FB-A37C-761F633DE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8037"/>
          <a:stretch/>
        </p:blipFill>
        <p:spPr bwMode="auto">
          <a:xfrm>
            <a:off x="0" y="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C30020-64CB-4027-ADD0-2B0152ED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6" y="2343153"/>
            <a:ext cx="1428750" cy="1428750"/>
          </a:xfrm>
          <a:prstGeom prst="ellipse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4A2686-EAD9-450C-8693-D8BDA599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4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SA Astronauts (@NASA_Astronauts) | Twitter">
            <a:extLst>
              <a:ext uri="{FF2B5EF4-FFF2-40B4-BE49-F238E27FC236}">
                <a16:creationId xmlns:a16="http://schemas.microsoft.com/office/drawing/2014/main" id="{ABE7FB8D-65B5-4995-97F1-90AF47B7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" y="-220980"/>
            <a:ext cx="10728960" cy="1072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8E2116-0A8B-444A-9DF6-AE09F1302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9" b="89897" l="9932" r="89897">
                        <a14:foregroundMark x1="62500" y1="13870" x2="64726" y2="6164"/>
                        <a14:foregroundMark x1="64726" y1="6164" x2="64726" y2="5479"/>
                        <a14:foregroundMark x1="54966" y1="14555" x2="58733" y2="7705"/>
                        <a14:foregroundMark x1="58733" y1="7705" x2="65582" y2="5479"/>
                        <a14:foregroundMark x1="65582" y1="5479" x2="73288" y2="7705"/>
                        <a14:foregroundMark x1="73288" y1="7705" x2="76370" y2="14726"/>
                        <a14:foregroundMark x1="76370" y1="14726" x2="77226" y2="21918"/>
                        <a14:foregroundMark x1="77226" y1="21918" x2="75685" y2="30651"/>
                        <a14:foregroundMark x1="79281" y1="20034" x2="77911" y2="27568"/>
                        <a14:foregroundMark x1="77911" y1="27568" x2="76541" y2="29623"/>
                        <a14:foregroundMark x1="78253" y1="21747" x2="78082" y2="30308"/>
                        <a14:foregroundMark x1="57192" y1="8390" x2="50514" y2="13185"/>
                        <a14:foregroundMark x1="46731" y1="27055" x2="46404" y2="28253"/>
                        <a14:foregroundMark x1="50514" y1="13185" x2="46731" y2="27055"/>
                        <a14:foregroundMark x1="46301" y1="29795" x2="46233" y2="30822"/>
                        <a14:foregroundMark x1="46335" y1="29281" x2="46301" y2="29795"/>
                        <a14:foregroundMark x1="46404" y1="28253" x2="46335" y2="29281"/>
                        <a14:foregroundMark x1="48973" y1="14041" x2="48116" y2="21747"/>
                        <a14:foregroundMark x1="48116" y1="21747" x2="48116" y2="21747"/>
                        <a14:foregroundMark x1="48116" y1="15411" x2="46747" y2="20034"/>
                        <a14:foregroundMark x1="47089" y1="17808" x2="45719" y2="22260"/>
                        <a14:foregroundMark x1="45548" y1="21575" x2="45377" y2="21918"/>
                        <a14:foregroundMark x1="60788" y1="23116" x2="56849" y2="31507"/>
                        <a14:foregroundMark x1="61815" y1="23116" x2="64384" y2="30137"/>
                        <a14:foregroundMark x1="64384" y1="30137" x2="60103" y2="23459"/>
                        <a14:foregroundMark x1="60103" y1="23459" x2="58904" y2="22603"/>
                        <a14:foregroundMark x1="45377" y1="23973" x2="43836" y2="25000"/>
                        <a14:foregroundMark x1="49315" y1="25856" x2="44521" y2="26712"/>
                        <a14:backgroundMark x1="39384" y1="43664" x2="42808" y2="51884"/>
                        <a14:backgroundMark x1="39384" y1="66781" x2="45719" y2="72089"/>
                        <a14:backgroundMark x1="45719" y1="72089" x2="58219" y2="73801"/>
                        <a14:backgroundMark x1="58219" y1="73801" x2="66952" y2="72432"/>
                        <a14:backgroundMark x1="41096" y1="68322" x2="78938" y2="56849"/>
                        <a14:backgroundMark x1="40068" y1="60616" x2="49315" y2="60616"/>
                        <a14:backgroundMark x1="49315" y1="60616" x2="60445" y2="63356"/>
                        <a14:backgroundMark x1="77740" y1="45548" x2="70205" y2="48801"/>
                        <a14:backgroundMark x1="44007" y1="29795" x2="44007" y2="29795"/>
                        <a14:backgroundMark x1="43493" y1="28082" x2="43493" y2="28082"/>
                        <a14:backgroundMark x1="44007" y1="29281" x2="44007" y2="29281"/>
                        <a14:backgroundMark x1="76541" y1="51712" x2="91096" y2="41267"/>
                        <a14:backgroundMark x1="91096" y1="41267" x2="91096" y2="41267"/>
                        <a14:backgroundMark x1="73801" y1="52397" x2="78253" y2="46404"/>
                        <a14:backgroundMark x1="78253" y1="46404" x2="85616" y2="48801"/>
                        <a14:backgroundMark x1="85616" y1="48801" x2="78253" y2="56336"/>
                        <a14:backgroundMark x1="78253" y1="56336" x2="70890" y2="56678"/>
                        <a14:backgroundMark x1="70890" y1="56678" x2="69349" y2="50171"/>
                        <a14:backgroundMark x1="78425" y1="48801" x2="80822" y2="50685"/>
                        <a14:backgroundMark x1="43836" y1="27055" x2="43836" y2="27055"/>
                      </a14:backgroundRemoval>
                    </a14:imgEffect>
                  </a14:imgLayer>
                </a14:imgProps>
              </a:ext>
            </a:extLst>
          </a:blip>
          <a:srcRect l="43208" t="1" r="19008" b="37475"/>
          <a:stretch/>
        </p:blipFill>
        <p:spPr>
          <a:xfrm rot="19678931">
            <a:off x="4265403" y="1971377"/>
            <a:ext cx="3384966" cy="560129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32544-43D2-4B0D-90D4-71855AB6D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995" y="9336823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7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SA Astronauts (@NASA_Astronauts) | Twitter">
            <a:extLst>
              <a:ext uri="{FF2B5EF4-FFF2-40B4-BE49-F238E27FC236}">
                <a16:creationId xmlns:a16="http://schemas.microsoft.com/office/drawing/2014/main" id="{ABE7FB8D-65B5-4995-97F1-90AF47B7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" y="-220980"/>
            <a:ext cx="10728960" cy="1072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32544-43D2-4B0D-90D4-71855AB6D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995" y="9336823"/>
            <a:ext cx="1682005" cy="950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A35021-0E7A-47DE-A7D4-3247D914DB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" b="97344" l="1250" r="96094">
                        <a14:foregroundMark x1="40938" y1="63906" x2="34844" y2="50313"/>
                        <a14:foregroundMark x1="34844" y1="50313" x2="33125" y2="30625"/>
                        <a14:foregroundMark x1="33125" y1="30625" x2="28438" y2="23750"/>
                        <a14:foregroundMark x1="28438" y1="23750" x2="19688" y2="24531"/>
                        <a14:foregroundMark x1="31250" y1="57188" x2="22031" y2="56875"/>
                        <a14:foregroundMark x1="22031" y1="56875" x2="6563" y2="45625"/>
                        <a14:foregroundMark x1="6563" y1="45625" x2="3906" y2="34844"/>
                        <a14:foregroundMark x1="3906" y1="34844" x2="36719" y2="11250"/>
                        <a14:foregroundMark x1="36719" y1="11250" x2="54688" y2="6563"/>
                        <a14:foregroundMark x1="54688" y1="6563" x2="60469" y2="12500"/>
                        <a14:foregroundMark x1="60469" y1="12500" x2="81406" y2="69688"/>
                        <a14:foregroundMark x1="81406" y1="69688" x2="81094" y2="78906"/>
                        <a14:foregroundMark x1="81094" y1="78906" x2="64688" y2="85625"/>
                        <a14:foregroundMark x1="64688" y1="85625" x2="36250" y2="92031"/>
                        <a14:foregroundMark x1="36250" y1="92031" x2="25469" y2="86875"/>
                        <a14:foregroundMark x1="25469" y1="86875" x2="22656" y2="84063"/>
                        <a14:foregroundMark x1="41406" y1="81563" x2="49531" y2="84844"/>
                        <a14:foregroundMark x1="49531" y1="84844" x2="62344" y2="97188"/>
                        <a14:foregroundMark x1="77031" y1="68750" x2="85938" y2="64844"/>
                        <a14:foregroundMark x1="85938" y1="64844" x2="92813" y2="43594"/>
                        <a14:foregroundMark x1="92813" y1="42500" x2="96094" y2="46563"/>
                        <a14:foregroundMark x1="65000" y1="21563" x2="41094" y2="22188"/>
                        <a14:foregroundMark x1="41094" y1="22188" x2="33281" y2="24844"/>
                        <a14:foregroundMark x1="33281" y1="24844" x2="26563" y2="30156"/>
                        <a14:foregroundMark x1="26563" y1="30156" x2="17344" y2="47656"/>
                        <a14:foregroundMark x1="17344" y1="47656" x2="13906" y2="64531"/>
                        <a14:foregroundMark x1="13906" y1="64531" x2="14375" y2="65313"/>
                        <a14:foregroundMark x1="15156" y1="65781" x2="8438" y2="61719"/>
                        <a14:foregroundMark x1="8438" y1="61719" x2="5000" y2="54063"/>
                        <a14:foregroundMark x1="5000" y1="54063" x2="8125" y2="36250"/>
                        <a14:foregroundMark x1="8125" y1="36250" x2="16250" y2="21875"/>
                        <a14:foregroundMark x1="16250" y1="21875" x2="29219" y2="10469"/>
                        <a14:foregroundMark x1="29219" y1="10469" x2="58281" y2="3125"/>
                        <a14:foregroundMark x1="35313" y1="16250" x2="18594" y2="21875"/>
                        <a14:foregroundMark x1="18594" y1="21875" x2="2500" y2="45156"/>
                        <a14:foregroundMark x1="2500" y1="45156" x2="1250" y2="49688"/>
                        <a14:foregroundMark x1="24063" y1="56719" x2="34844" y2="53594"/>
                        <a14:foregroundMark x1="34844" y1="53594" x2="49688" y2="62031"/>
                        <a14:foregroundMark x1="49688" y1="62031" x2="60156" y2="74688"/>
                        <a14:foregroundMark x1="43594" y1="44375" x2="31719" y2="97344"/>
                        <a14:foregroundMark x1="31719" y1="97344" x2="26875" y2="85938"/>
                        <a14:foregroundMark x1="26875" y1="85938" x2="29531" y2="73750"/>
                        <a14:foregroundMark x1="29531" y1="73750" x2="41719" y2="61406"/>
                        <a14:foregroundMark x1="41719" y1="61406" x2="54063" y2="55625"/>
                        <a14:foregroundMark x1="54063" y1="55625" x2="63125" y2="60469"/>
                        <a14:foregroundMark x1="63125" y1="60469" x2="64531" y2="75938"/>
                        <a14:foregroundMark x1="64531" y1="75938" x2="61406" y2="88750"/>
                        <a14:foregroundMark x1="61406" y1="88750" x2="52812" y2="91406"/>
                        <a14:foregroundMark x1="52812" y1="91406" x2="47344" y2="91563"/>
                        <a14:foregroundMark x1="47344" y1="81094" x2="37969" y2="66719"/>
                        <a14:foregroundMark x1="37969" y1="66719" x2="39844" y2="59062"/>
                        <a14:foregroundMark x1="39844" y1="59062" x2="49688" y2="53281"/>
                        <a14:foregroundMark x1="49688" y1="53281" x2="60469" y2="51719"/>
                        <a14:foregroundMark x1="60469" y1="51719" x2="60938" y2="60625"/>
                        <a14:foregroundMark x1="60938" y1="60625" x2="57344" y2="70781"/>
                        <a14:foregroundMark x1="57344" y1="70781" x2="48281" y2="75625"/>
                        <a14:foregroundMark x1="48281" y1="75625" x2="37969" y2="69063"/>
                        <a14:foregroundMark x1="35000" y1="70938" x2="29063" y2="57344"/>
                        <a14:foregroundMark x1="29063" y1="57344" x2="44063" y2="50000"/>
                        <a14:foregroundMark x1="44063" y1="50000" x2="54531" y2="53125"/>
                        <a14:foregroundMark x1="54531" y1="53125" x2="47969" y2="65938"/>
                        <a14:foregroundMark x1="47969" y1="65938" x2="28594" y2="70938"/>
                        <a14:foregroundMark x1="28594" y1="70938" x2="28281" y2="70938"/>
                        <a14:foregroundMark x1="27500" y1="67656" x2="22969" y2="54688"/>
                        <a14:foregroundMark x1="22969" y1="54688" x2="27656" y2="45469"/>
                        <a14:foregroundMark x1="27656" y1="45469" x2="37031" y2="45469"/>
                        <a14:foregroundMark x1="37031" y1="45469" x2="34375" y2="53125"/>
                        <a14:foregroundMark x1="34375" y1="53125" x2="17031" y2="59688"/>
                        <a14:foregroundMark x1="42188" y1="49688" x2="44844" y2="57031"/>
                        <a14:foregroundMark x1="44844" y1="57031" x2="48750" y2="83594"/>
                        <a14:foregroundMark x1="48750" y1="83594" x2="56406" y2="86719"/>
                        <a14:foregroundMark x1="56406" y1="86719" x2="61875" y2="78125"/>
                        <a14:foregroundMark x1="61875" y1="78125" x2="63125" y2="60000"/>
                        <a14:foregroundMark x1="63125" y1="60000" x2="68125" y2="51875"/>
                        <a14:foregroundMark x1="68125" y1="51875" x2="75938" y2="52812"/>
                        <a14:foregroundMark x1="75938" y1="52812" x2="72813" y2="60469"/>
                        <a14:foregroundMark x1="72813" y1="60469" x2="70938" y2="61250"/>
                        <a14:foregroundMark x1="61563" y1="64219" x2="53438" y2="69688"/>
                        <a14:foregroundMark x1="53438" y1="69688" x2="47656" y2="80000"/>
                        <a14:foregroundMark x1="47656" y1="80000" x2="48281" y2="87969"/>
                        <a14:foregroundMark x1="48281" y1="87969" x2="57500" y2="88125"/>
                        <a14:foregroundMark x1="57500" y1="88125" x2="65313" y2="83438"/>
                        <a14:foregroundMark x1="65313" y1="83438" x2="62500" y2="75938"/>
                        <a14:foregroundMark x1="62500" y1="75938" x2="55781" y2="69844"/>
                        <a14:foregroundMark x1="55781" y1="69844" x2="55625" y2="69844"/>
                        <a14:foregroundMark x1="54531" y1="78906" x2="58594" y2="79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20086">
            <a:off x="3241713" y="2304452"/>
            <a:ext cx="5038017" cy="503801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2209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n Humans Survive in Space Without a Space Suit? | SiOWfa16: Science in  Our World: Certainty and Controversy">
            <a:extLst>
              <a:ext uri="{FF2B5EF4-FFF2-40B4-BE49-F238E27FC236}">
                <a16:creationId xmlns:a16="http://schemas.microsoft.com/office/drawing/2014/main" id="{2C0699C2-73CD-4B4F-AEA3-D3B8F4A65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8037"/>
          <a:stretch/>
        </p:blipFill>
        <p:spPr bwMode="auto">
          <a:xfrm>
            <a:off x="0" y="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5B560-EDCA-4005-9908-F81FDE1A5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81" b="90000" l="10000" r="90000">
                        <a14:foregroundMark x1="54063" y1="13906" x2="51719" y2="9219"/>
                        <a14:foregroundMark x1="43906" y1="11094" x2="52188" y2="8281"/>
                        <a14:foregroundMark x1="52188" y1="8281" x2="57500" y2="9688"/>
                        <a14:foregroundMark x1="45781" y1="77969" x2="51875" y2="76563"/>
                        <a14:backgroundMark x1="32500" y1="71094" x2="31563" y2="70938"/>
                        <a14:backgroundMark x1="30781" y1="69219" x2="28750" y2="62031"/>
                        <a14:backgroundMark x1="38281" y1="82656" x2="55625" y2="84219"/>
                        <a14:backgroundMark x1="45209" y1="80125" x2="47500" y2="80938"/>
                        <a14:backgroundMark x1="37813" y1="77500" x2="44685" y2="79939"/>
                        <a14:backgroundMark x1="47006" y1="79710" x2="55000" y2="81406"/>
                        <a14:backgroundMark x1="39531" y1="78125" x2="45044" y2="79294"/>
                        <a14:backgroundMark x1="55000" y1="81406" x2="57500" y2="81250"/>
                        <a14:backgroundMark x1="56406" y1="82344" x2="62969" y2="78438"/>
                        <a14:backgroundMark x1="57500" y1="81719" x2="62031" y2="77656"/>
                        <a14:backgroundMark x1="57031" y1="79844" x2="64375" y2="75625"/>
                        <a14:backgroundMark x1="59688" y1="77188" x2="63906" y2="74844"/>
                        <a14:backgroundMark x1="59688" y1="76563" x2="67813" y2="72031"/>
                        <a14:backgroundMark x1="62969" y1="74375" x2="65469" y2="72969"/>
                        <a14:backgroundMark x1="63594" y1="73750" x2="63594" y2="73750"/>
                      </a14:backgroundRemoval>
                    </a14:imgEffect>
                  </a14:imgLayer>
                </a14:imgProps>
              </a:ext>
            </a:extLst>
          </a:blip>
          <a:srcRect l="24921" t="6406" r="23282" b="18125"/>
          <a:stretch/>
        </p:blipFill>
        <p:spPr>
          <a:xfrm>
            <a:off x="5470648" y="2113513"/>
            <a:ext cx="1217367" cy="177372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670EB-439D-431D-89E1-4E7266F1A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4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Apollo Space Suit | What Is A Spacesuit | DK Find Out">
            <a:extLst>
              <a:ext uri="{FF2B5EF4-FFF2-40B4-BE49-F238E27FC236}">
                <a16:creationId xmlns:a16="http://schemas.microsoft.com/office/drawing/2014/main" id="{FCC2938D-F5C4-4C51-BB93-1455B2D05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-1545208" y="1463711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ollo Space Suit | What Is A Spacesuit | DK Find Out">
            <a:extLst>
              <a:ext uri="{FF2B5EF4-FFF2-40B4-BE49-F238E27FC236}">
                <a16:creationId xmlns:a16="http://schemas.microsoft.com/office/drawing/2014/main" id="{F43A0FD9-AB73-4B3C-8786-5CA2E1810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9111836" y="1450561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pollo Space Suit | What Is A Spacesuit | DK Find Out">
            <a:extLst>
              <a:ext uri="{FF2B5EF4-FFF2-40B4-BE49-F238E27FC236}">
                <a16:creationId xmlns:a16="http://schemas.microsoft.com/office/drawing/2014/main" id="{F6D4A456-71DC-4261-A34B-B377E1E75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5689841" y="1450561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ollo Space Suit | What Is A Spacesuit | DK Find Out">
            <a:extLst>
              <a:ext uri="{FF2B5EF4-FFF2-40B4-BE49-F238E27FC236}">
                <a16:creationId xmlns:a16="http://schemas.microsoft.com/office/drawing/2014/main" id="{39E15571-6C64-44E6-88AD-DAFAE942C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2514600" y="1450562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8BF57-BEF6-4839-A39D-9D48B229A6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438" l="10000" r="90000">
                        <a14:foregroundMark x1="48125" y1="52188" x2="46563" y2="51719"/>
                        <a14:foregroundMark x1="46563" y1="86563" x2="54063" y2="93438"/>
                        <a14:foregroundMark x1="43438" y1="49375" x2="44688" y2="42500"/>
                        <a14:foregroundMark x1="43438" y1="47188" x2="48125" y2="40000"/>
                        <a14:foregroundMark x1="48125" y1="40000" x2="48438" y2="35938"/>
                        <a14:foregroundMark x1="52656" y1="30781" x2="52656" y2="30781"/>
                        <a14:backgroundMark x1="70938" y1="26563" x2="82344" y2="33906"/>
                        <a14:backgroundMark x1="71563" y1="26406" x2="72344" y2="34063"/>
                        <a14:backgroundMark x1="67813" y1="29844" x2="69531" y2="30156"/>
                        <a14:backgroundMark x1="68750" y1="30156" x2="68125" y2="30781"/>
                        <a14:backgroundMark x1="79375" y1="29688" x2="87344" y2="35781"/>
                        <a14:backgroundMark x1="87344" y1="35781" x2="90781" y2="41875"/>
                        <a14:backgroundMark x1="80000" y1="25000" x2="96406" y2="42188"/>
                        <a14:backgroundMark x1="96406" y1="42188" x2="96406" y2="42344"/>
                        <a14:backgroundMark x1="74688" y1="13906" x2="83750" y2="47031"/>
                        <a14:backgroundMark x1="79531" y1="40938" x2="79063" y2="47188"/>
                        <a14:backgroundMark x1="78438" y1="46094" x2="79375" y2="45625"/>
                        <a14:backgroundMark x1="77656" y1="45313" x2="78594" y2="45781"/>
                        <a14:backgroundMark x1="26875" y1="74688" x2="27969" y2="78438"/>
                        <a14:backgroundMark x1="30781" y1="27344" x2="23281" y2="60781"/>
                        <a14:backgroundMark x1="23281" y1="60781" x2="23125" y2="61094"/>
                      </a14:backgroundRemoval>
                    </a14:imgEffect>
                  </a14:imgLayer>
                </a14:imgProps>
              </a:ext>
            </a:extLst>
          </a:blip>
          <a:srcRect l="29140" t="27734" r="16718"/>
          <a:stretch/>
        </p:blipFill>
        <p:spPr>
          <a:xfrm rot="21065193">
            <a:off x="3774735" y="1795445"/>
            <a:ext cx="1051613" cy="140366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C61D74-E54D-45C6-B475-447CF14F1C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156" y1="36719" x2="42813" y2="37656"/>
                        <a14:foregroundMark x1="42813" y1="37188" x2="41406" y2="39531"/>
                        <a14:foregroundMark x1="49844" y1="30312" x2="57344" y2="32656"/>
                        <a14:foregroundMark x1="57344" y1="32656" x2="61406" y2="39688"/>
                        <a14:foregroundMark x1="61406" y1="39688" x2="62969" y2="45781"/>
                        <a14:foregroundMark x1="55156" y1="32969" x2="54219" y2="30312"/>
                        <a14:backgroundMark x1="54688" y1="23125" x2="64063" y2="30625"/>
                        <a14:backgroundMark x1="54688" y1="25938" x2="52656" y2="25469"/>
                        <a14:backgroundMark x1="51760" y1="23421" x2="53750" y2="27969"/>
                        <a14:backgroundMark x1="55000" y1="28281" x2="57813" y2="29844"/>
                        <a14:backgroundMark x1="59832" y1="31655" x2="61250" y2="32656"/>
                        <a14:backgroundMark x1="58741" y1="30885" x2="59586" y2="31482"/>
                        <a14:backgroundMark x1="55937" y1="28906" x2="57743" y2="30180"/>
                        <a14:backgroundMark x1="63125" y1="31563" x2="67813" y2="37656"/>
                      </a14:backgroundRemoval>
                    </a14:imgEffect>
                  </a14:imgLayer>
                </a14:imgProps>
              </a:ext>
            </a:extLst>
          </a:blip>
          <a:srcRect l="33139" t="26797" r="27031" b="38283"/>
          <a:stretch/>
        </p:blipFill>
        <p:spPr>
          <a:xfrm>
            <a:off x="6857999" y="1951100"/>
            <a:ext cx="1245983" cy="109235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FEB14-9292-45C0-98D4-BE79E41CBDF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24" b="99485" l="9794" r="95619">
                        <a14:foregroundMark x1="32216" y1="41495" x2="21907" y2="40979"/>
                        <a14:foregroundMark x1="27577" y1="40206" x2="26031" y2="34021"/>
                        <a14:foregroundMark x1="26031" y1="78351" x2="12629" y2="95876"/>
                        <a14:foregroundMark x1="36598" y1="87629" x2="22423" y2="96907"/>
                        <a14:foregroundMark x1="22423" y1="96907" x2="22423" y2="96907"/>
                        <a14:foregroundMark x1="60052" y1="96649" x2="54124" y2="99485"/>
                        <a14:foregroundMark x1="84536" y1="29639" x2="91237" y2="25515"/>
                        <a14:foregroundMark x1="72680" y1="18299" x2="84021" y2="15464"/>
                        <a14:foregroundMark x1="53608" y1="7732" x2="67010" y2="4124"/>
                        <a14:foregroundMark x1="67010" y1="4124" x2="95876" y2="39691"/>
                        <a14:foregroundMark x1="95876" y1="39691" x2="94072" y2="50258"/>
                        <a14:foregroundMark x1="93041" y1="38918" x2="88660" y2="25258"/>
                        <a14:foregroundMark x1="88660" y1="25258" x2="67268" y2="7216"/>
                        <a14:foregroundMark x1="67268" y1="7216" x2="51546" y2="5412"/>
                        <a14:foregroundMark x1="84021" y1="15979" x2="89175" y2="13144"/>
                        <a14:foregroundMark x1="75000" y1="11340" x2="81186" y2="9021"/>
                        <a14:foregroundMark x1="69845" y1="7732" x2="78866" y2="6186"/>
                        <a14:foregroundMark x1="67784" y1="6186" x2="75000" y2="4124"/>
                        <a14:foregroundMark x1="89691" y1="21134" x2="86598" y2="51289"/>
                        <a14:foregroundMark x1="86598" y1="51289" x2="80670" y2="64948"/>
                        <a14:foregroundMark x1="80670" y1="64948" x2="69072" y2="72423"/>
                        <a14:foregroundMark x1="69072" y1="72423" x2="23454" y2="86856"/>
                        <a14:foregroundMark x1="23454" y1="86856" x2="15979" y2="94072"/>
                        <a14:backgroundMark x1="13402" y1="35309" x2="17010" y2="18814"/>
                        <a14:backgroundMark x1="17010" y1="18814" x2="16237" y2="13402"/>
                        <a14:backgroundMark x1="14175" y1="77577" x2="14948" y2="85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88716">
            <a:off x="10339738" y="2010680"/>
            <a:ext cx="973194" cy="97319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74458-D7ED-418A-AC22-3A2B8D8130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7240" b="44584" l="31502" r="54912">
                        <a14:foregroundMark x1="49063" y1="42344" x2="51250" y2="43125"/>
                        <a14:foregroundMark x1="50000" y1="24219" x2="51406" y2="21250"/>
                      </a14:backgroundRemoval>
                    </a14:imgEffect>
                  </a14:imgLayer>
                </a14:imgProps>
              </a:ext>
            </a:extLst>
          </a:blip>
          <a:srcRect l="28576" t="13822" r="42162" b="51998"/>
          <a:stretch/>
        </p:blipFill>
        <p:spPr>
          <a:xfrm flipH="1">
            <a:off x="-473089" y="1676388"/>
            <a:ext cx="1446870" cy="164177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7" name="Picture 16" descr="Apollo Space Suit | What Is A Spacesuit | DK Find Out">
            <a:extLst>
              <a:ext uri="{FF2B5EF4-FFF2-40B4-BE49-F238E27FC236}">
                <a16:creationId xmlns:a16="http://schemas.microsoft.com/office/drawing/2014/main" id="{6022B5DC-E252-45EA-8B2E-F61B41961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-4970706" y="1279112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FB37ACB-6494-45B5-AA0A-BA118C1C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8284" y="1742556"/>
            <a:ext cx="1073441" cy="1073441"/>
          </a:xfrm>
          <a:prstGeom prst="ellipse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95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ollo Space Suit | What Is A Spacesuit | DK Find Out">
            <a:extLst>
              <a:ext uri="{FF2B5EF4-FFF2-40B4-BE49-F238E27FC236}">
                <a16:creationId xmlns:a16="http://schemas.microsoft.com/office/drawing/2014/main" id="{F6D4A456-71DC-4261-A34B-B377E1E75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5689841" y="1450561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348B1-4738-4A0D-AB39-927D1B340A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9" b="89897" l="9932" r="89897">
                        <a14:foregroundMark x1="62500" y1="13870" x2="64726" y2="6164"/>
                        <a14:foregroundMark x1="64726" y1="6164" x2="64726" y2="5479"/>
                        <a14:foregroundMark x1="54966" y1="14555" x2="58733" y2="7705"/>
                        <a14:foregroundMark x1="58733" y1="7705" x2="65582" y2="5479"/>
                        <a14:foregroundMark x1="65582" y1="5479" x2="73288" y2="7705"/>
                        <a14:foregroundMark x1="73288" y1="7705" x2="76370" y2="14726"/>
                        <a14:foregroundMark x1="76370" y1="14726" x2="77226" y2="21918"/>
                        <a14:foregroundMark x1="77226" y1="21918" x2="75685" y2="30651"/>
                        <a14:foregroundMark x1="79281" y1="20034" x2="77911" y2="27568"/>
                        <a14:foregroundMark x1="77911" y1="27568" x2="76541" y2="29623"/>
                        <a14:foregroundMark x1="78253" y1="21747" x2="78082" y2="30308"/>
                        <a14:foregroundMark x1="57192" y1="8390" x2="50514" y2="13185"/>
                        <a14:foregroundMark x1="46731" y1="27055" x2="46404" y2="28253"/>
                        <a14:foregroundMark x1="50514" y1="13185" x2="46731" y2="27055"/>
                        <a14:foregroundMark x1="46301" y1="29795" x2="46233" y2="30822"/>
                        <a14:foregroundMark x1="46335" y1="29281" x2="46301" y2="29795"/>
                        <a14:foregroundMark x1="46404" y1="28253" x2="46335" y2="29281"/>
                        <a14:foregroundMark x1="48973" y1="14041" x2="48116" y2="21747"/>
                        <a14:foregroundMark x1="48116" y1="21747" x2="48116" y2="21747"/>
                        <a14:foregroundMark x1="48116" y1="15411" x2="46747" y2="20034"/>
                        <a14:foregroundMark x1="47089" y1="17808" x2="45719" y2="22260"/>
                        <a14:foregroundMark x1="45548" y1="21575" x2="45377" y2="21918"/>
                        <a14:foregroundMark x1="60788" y1="23116" x2="56849" y2="31507"/>
                        <a14:foregroundMark x1="61815" y1="23116" x2="64384" y2="30137"/>
                        <a14:foregroundMark x1="64384" y1="30137" x2="60103" y2="23459"/>
                        <a14:foregroundMark x1="60103" y1="23459" x2="58904" y2="22603"/>
                        <a14:foregroundMark x1="45377" y1="23973" x2="43836" y2="25000"/>
                        <a14:foregroundMark x1="49315" y1="25856" x2="44521" y2="26712"/>
                        <a14:backgroundMark x1="39384" y1="43664" x2="42808" y2="51884"/>
                        <a14:backgroundMark x1="39384" y1="66781" x2="45719" y2="72089"/>
                        <a14:backgroundMark x1="45719" y1="72089" x2="58219" y2="73801"/>
                        <a14:backgroundMark x1="58219" y1="73801" x2="66952" y2="72432"/>
                        <a14:backgroundMark x1="41096" y1="68322" x2="78938" y2="56849"/>
                        <a14:backgroundMark x1="40068" y1="60616" x2="49315" y2="60616"/>
                        <a14:backgroundMark x1="49315" y1="60616" x2="60445" y2="63356"/>
                        <a14:backgroundMark x1="77740" y1="45548" x2="70205" y2="48801"/>
                        <a14:backgroundMark x1="44007" y1="29795" x2="44007" y2="29795"/>
                        <a14:backgroundMark x1="43493" y1="28082" x2="43493" y2="28082"/>
                        <a14:backgroundMark x1="44007" y1="29281" x2="44007" y2="29281"/>
                        <a14:backgroundMark x1="76541" y1="51712" x2="91096" y2="41267"/>
                        <a14:backgroundMark x1="91096" y1="41267" x2="91096" y2="41267"/>
                        <a14:backgroundMark x1="73801" y1="52397" x2="78253" y2="46404"/>
                        <a14:backgroundMark x1="78253" y1="46404" x2="85616" y2="48801"/>
                        <a14:backgroundMark x1="85616" y1="48801" x2="78253" y2="56336"/>
                        <a14:backgroundMark x1="78253" y1="56336" x2="70890" y2="56678"/>
                        <a14:backgroundMark x1="70890" y1="56678" x2="69349" y2="50171"/>
                        <a14:backgroundMark x1="78425" y1="48801" x2="80822" y2="50685"/>
                        <a14:backgroundMark x1="43836" y1="27055" x2="43836" y2="27055"/>
                      </a14:backgroundRemoval>
                    </a14:imgEffect>
                  </a14:imgLayer>
                </a14:imgProps>
              </a:ext>
            </a:extLst>
          </a:blip>
          <a:srcRect l="43208" t="1" r="19008" b="37475"/>
          <a:stretch/>
        </p:blipFill>
        <p:spPr>
          <a:xfrm rot="21183303">
            <a:off x="7173544" y="1939946"/>
            <a:ext cx="669698" cy="110818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Picture 9" descr="Apollo Space Suit | What Is A Spacesuit | DK Find Out">
            <a:extLst>
              <a:ext uri="{FF2B5EF4-FFF2-40B4-BE49-F238E27FC236}">
                <a16:creationId xmlns:a16="http://schemas.microsoft.com/office/drawing/2014/main" id="{C7AF40FB-914A-4333-AF34-51B232EF3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131732" y="1450560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C4762-49B8-4BCB-B648-A13A281963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81" b="90000" l="10000" r="90000">
                        <a14:foregroundMark x1="54063" y1="13906" x2="51719" y2="9219"/>
                        <a14:foregroundMark x1="43906" y1="11094" x2="52188" y2="8281"/>
                        <a14:foregroundMark x1="52188" y1="8281" x2="57500" y2="9688"/>
                        <a14:foregroundMark x1="45781" y1="77969" x2="51875" y2="76563"/>
                        <a14:backgroundMark x1="32500" y1="71094" x2="31563" y2="70938"/>
                        <a14:backgroundMark x1="30781" y1="69219" x2="28750" y2="62031"/>
                        <a14:backgroundMark x1="38281" y1="82656" x2="55625" y2="84219"/>
                        <a14:backgroundMark x1="45209" y1="80125" x2="47500" y2="80938"/>
                        <a14:backgroundMark x1="37813" y1="77500" x2="44685" y2="79939"/>
                        <a14:backgroundMark x1="47006" y1="79710" x2="55000" y2="81406"/>
                        <a14:backgroundMark x1="39531" y1="78125" x2="45044" y2="79294"/>
                        <a14:backgroundMark x1="55000" y1="81406" x2="57500" y2="81250"/>
                        <a14:backgroundMark x1="56406" y1="82344" x2="62969" y2="78438"/>
                        <a14:backgroundMark x1="57500" y1="81719" x2="62031" y2="77656"/>
                        <a14:backgroundMark x1="57031" y1="79844" x2="64375" y2="75625"/>
                        <a14:backgroundMark x1="59688" y1="77188" x2="63906" y2="74844"/>
                        <a14:backgroundMark x1="59688" y1="76563" x2="67813" y2="72031"/>
                        <a14:backgroundMark x1="62969" y1="74375" x2="65469" y2="72969"/>
                        <a14:backgroundMark x1="63594" y1="73750" x2="63594" y2="73750"/>
                      </a14:backgroundRemoval>
                    </a14:imgEffect>
                  </a14:imgLayer>
                </a14:imgProps>
              </a:ext>
            </a:extLst>
          </a:blip>
          <a:srcRect l="24921" t="6406" r="23282" b="18125"/>
          <a:stretch/>
        </p:blipFill>
        <p:spPr>
          <a:xfrm>
            <a:off x="1578318" y="1959212"/>
            <a:ext cx="687171" cy="100122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Picture 3" descr="Apollo Space Suit | What Is A Spacesuit | DK Find Out">
            <a:extLst>
              <a:ext uri="{FF2B5EF4-FFF2-40B4-BE49-F238E27FC236}">
                <a16:creationId xmlns:a16="http://schemas.microsoft.com/office/drawing/2014/main" id="{A3F2176B-5A27-449C-A6D9-30816E9C3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9148348" y="1107664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ke Academy Dry Tracksuit - Black | very.co.uk">
            <a:extLst>
              <a:ext uri="{FF2B5EF4-FFF2-40B4-BE49-F238E27FC236}">
                <a16:creationId xmlns:a16="http://schemas.microsoft.com/office/drawing/2014/main" id="{69640E3A-B1D9-4C57-9F3E-D71DC772C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500" l="10000" r="90000">
                        <a14:foregroundMark x1="24500" y1="47000" x2="24167" y2="49250"/>
                        <a14:foregroundMark x1="23667" y1="50875" x2="22500" y2="51375"/>
                        <a14:foregroundMark x1="54230" y1="53955" x2="56667" y2="56750"/>
                        <a14:foregroundMark x1="46333" y1="52625" x2="38833" y2="53875"/>
                        <a14:foregroundMark x1="51000" y1="41250" x2="50000" y2="40750"/>
                        <a14:foregroundMark x1="42833" y1="53250" x2="45167" y2="60875"/>
                        <a14:foregroundMark x1="42833" y1="61500" x2="40667" y2="64750"/>
                        <a14:foregroundMark x1="52333" y1="89250" x2="51833" y2="92750"/>
                        <a14:foregroundMark x1="53833" y1="91625" x2="55167" y2="91625"/>
                        <a14:foregroundMark x1="57000" y1="87625" x2="51833" y2="93875"/>
                        <a14:foregroundMark x1="25333" y1="97500" x2="39500" y2="96625"/>
                        <a14:foregroundMark x1="51833" y1="93375" x2="51833" y2="94875"/>
                        <a14:foregroundMark x1="45833" y1="3875" x2="44833" y2="11000"/>
                        <a14:foregroundMark x1="51333" y1="57625" x2="51333" y2="57625"/>
                        <a14:foregroundMark x1="51000" y1="58000" x2="51000" y2="58000"/>
                        <a14:foregroundMark x1="52333" y1="59000" x2="52333" y2="59000"/>
                        <a14:backgroundMark x1="51833" y1="52625" x2="51333" y2="53750"/>
                        <a14:backgroundMark x1="51000" y1="54625" x2="50833" y2="55500"/>
                        <a14:backgroundMark x1="52292" y1="58000" x2="52000" y2="58500"/>
                        <a14:backgroundMark x1="52511" y1="57625" x2="52292" y2="58000"/>
                        <a14:backgroundMark x1="53167" y1="56500" x2="52511" y2="57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34" r="32479"/>
          <a:stretch/>
        </p:blipFill>
        <p:spPr bwMode="auto">
          <a:xfrm>
            <a:off x="-4020562" y="361951"/>
            <a:ext cx="3429001" cy="92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B189E6-BF11-4148-B050-CA2995A40C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161" b="45573" l="25671" r="49519">
                        <a14:backgroundMark x1="34375" y1="39688" x2="38750" y2="42500"/>
                        <a14:backgroundMark x1="35313" y1="40000" x2="40781" y2="41719"/>
                        <a14:backgroundMark x1="32813" y1="37656" x2="34531" y2="38594"/>
                        <a14:backgroundMark x1="32969" y1="36563" x2="33594" y2="37813"/>
                        <a14:backgroundMark x1="39688" y1="40000" x2="43438" y2="40313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690" t="7660" r="47500" b="59266"/>
          <a:stretch/>
        </p:blipFill>
        <p:spPr>
          <a:xfrm>
            <a:off x="-3050062" y="252555"/>
            <a:ext cx="1488000" cy="165096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4" descr="Nike Academy Dry Tracksuit - Black | very.co.uk">
            <a:extLst>
              <a:ext uri="{FF2B5EF4-FFF2-40B4-BE49-F238E27FC236}">
                <a16:creationId xmlns:a16="http://schemas.microsoft.com/office/drawing/2014/main" id="{EB60DAE8-052B-44DC-8620-201251BB8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75" b="97500" l="10000" r="90000">
                        <a14:foregroundMark x1="24500" y1="47000" x2="24167" y2="49250"/>
                        <a14:foregroundMark x1="23667" y1="50875" x2="22500" y2="51375"/>
                        <a14:foregroundMark x1="54230" y1="53955" x2="56667" y2="56750"/>
                        <a14:foregroundMark x1="46333" y1="52625" x2="38833" y2="53875"/>
                        <a14:foregroundMark x1="51000" y1="41250" x2="50000" y2="40750"/>
                        <a14:foregroundMark x1="42833" y1="53250" x2="45167" y2="60875"/>
                        <a14:foregroundMark x1="42833" y1="61500" x2="40667" y2="64750"/>
                        <a14:foregroundMark x1="52333" y1="89250" x2="51833" y2="92750"/>
                        <a14:foregroundMark x1="53833" y1="91625" x2="55167" y2="91625"/>
                        <a14:foregroundMark x1="57000" y1="87625" x2="51833" y2="93875"/>
                        <a14:foregroundMark x1="25333" y1="97500" x2="39500" y2="96625"/>
                        <a14:foregroundMark x1="51833" y1="93375" x2="51833" y2="94875"/>
                        <a14:foregroundMark x1="45833" y1="3875" x2="44833" y2="11000"/>
                        <a14:foregroundMark x1="51333" y1="57625" x2="51333" y2="57625"/>
                        <a14:foregroundMark x1="51000" y1="58000" x2="51000" y2="58000"/>
                        <a14:foregroundMark x1="52333" y1="59000" x2="52333" y2="59000"/>
                        <a14:backgroundMark x1="51833" y1="52625" x2="51333" y2="53750"/>
                        <a14:backgroundMark x1="51000" y1="54625" x2="50833" y2="55500"/>
                        <a14:backgroundMark x1="52292" y1="58000" x2="52000" y2="58500"/>
                        <a14:backgroundMark x1="52511" y1="57625" x2="52292" y2="58000"/>
                        <a14:backgroundMark x1="53167" y1="56500" x2="52511" y2="57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34" r="32479"/>
          <a:stretch/>
        </p:blipFill>
        <p:spPr bwMode="auto">
          <a:xfrm>
            <a:off x="12202418" y="361951"/>
            <a:ext cx="3429001" cy="92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ug Life Real Gold Chain transparent PNG - StickPNG">
            <a:extLst>
              <a:ext uri="{FF2B5EF4-FFF2-40B4-BE49-F238E27FC236}">
                <a16:creationId xmlns:a16="http://schemas.microsoft.com/office/drawing/2014/main" id="{2120F830-A4B3-46BE-BCC9-0B2F42ED2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3954">
            <a:off x="13386251" y="1773638"/>
            <a:ext cx="1061334" cy="10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6C8BE-5695-4B81-9085-2B2F87DA73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65779" y="444832"/>
            <a:ext cx="1240678" cy="1657607"/>
          </a:xfrm>
          <a:prstGeom prst="ellipse">
            <a:avLst/>
          </a:prstGeom>
          <a:effectLst>
            <a:softEdge rad="127000"/>
          </a:effectLst>
        </p:spPr>
      </p:pic>
      <p:pic>
        <p:nvPicPr>
          <p:cNvPr id="12" name="Picture 11" descr="Apollo Space Suit | What Is A Spacesuit | DK Find Out">
            <a:extLst>
              <a:ext uri="{FF2B5EF4-FFF2-40B4-BE49-F238E27FC236}">
                <a16:creationId xmlns:a16="http://schemas.microsoft.com/office/drawing/2014/main" id="{81C59B4B-D5C9-442E-9D3F-E40030BDA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3265393" y="1450559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7FB8AD-CC9C-4C0C-9A0C-D316726DFFE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022" b="48421" l="39646" r="93294">
                        <a14:foregroundMark x1="60459" y1="29563" x2="59008" y2="24250"/>
                        <a14:foregroundMark x1="59008" y1="24250" x2="55744" y2="20438"/>
                        <a14:foregroundMark x1="53567" y1="32000" x2="61790" y2="21750"/>
                        <a14:foregroundMark x1="61790" y1="21750" x2="64329" y2="21563"/>
                        <a14:foregroundMark x1="64329" y1="21563" x2="69891" y2="24250"/>
                        <a14:backgroundMark x1="83676" y1="46875" x2="90085" y2="46250"/>
                        <a14:backgroundMark x1="42443" y1="25750" x2="48005" y2="29750"/>
                        <a14:backgroundMark x1="48005" y1="29750" x2="46675" y2="30438"/>
                      </a14:backgroundRemoval>
                    </a14:imgEffect>
                  </a14:imgLayer>
                </a14:imgProps>
              </a:ext>
            </a:extLst>
          </a:blip>
          <a:srcRect l="32940" t="14222" b="47779"/>
          <a:stretch/>
        </p:blipFill>
        <p:spPr>
          <a:xfrm rot="2287310">
            <a:off x="4474038" y="1871894"/>
            <a:ext cx="1167895" cy="128037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" name="Picture 14" descr="Apollo Space Suit | What Is A Spacesuit | DK Find Out">
            <a:extLst>
              <a:ext uri="{FF2B5EF4-FFF2-40B4-BE49-F238E27FC236}">
                <a16:creationId xmlns:a16="http://schemas.microsoft.com/office/drawing/2014/main" id="{28ED7D96-3511-42C2-B015-91033C824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-2138114" y="1055179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710EDF-A918-44FB-AA9E-3BA5057A733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D9C3A5">
                <a:tint val="50000"/>
                <a:satMod val="180000"/>
              </a:srgb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125" b="97344" l="1250" r="96094">
                        <a14:foregroundMark x1="40938" y1="63906" x2="34844" y2="50313"/>
                        <a14:foregroundMark x1="34844" y1="50313" x2="33125" y2="30625"/>
                        <a14:foregroundMark x1="33125" y1="30625" x2="28438" y2="23750"/>
                        <a14:foregroundMark x1="28438" y1="23750" x2="19688" y2="24531"/>
                        <a14:foregroundMark x1="31250" y1="57188" x2="22031" y2="56875"/>
                        <a14:foregroundMark x1="22031" y1="56875" x2="6563" y2="45625"/>
                        <a14:foregroundMark x1="6563" y1="45625" x2="3906" y2="34844"/>
                        <a14:foregroundMark x1="3906" y1="34844" x2="36719" y2="11250"/>
                        <a14:foregroundMark x1="36719" y1="11250" x2="54688" y2="6563"/>
                        <a14:foregroundMark x1="54688" y1="6563" x2="60469" y2="12500"/>
                        <a14:foregroundMark x1="60469" y1="12500" x2="81406" y2="69688"/>
                        <a14:foregroundMark x1="81406" y1="69688" x2="81094" y2="78906"/>
                        <a14:foregroundMark x1="81094" y1="78906" x2="64688" y2="85625"/>
                        <a14:foregroundMark x1="64688" y1="85625" x2="36250" y2="92031"/>
                        <a14:foregroundMark x1="36250" y1="92031" x2="25469" y2="86875"/>
                        <a14:foregroundMark x1="25469" y1="86875" x2="22656" y2="84063"/>
                        <a14:foregroundMark x1="41406" y1="81563" x2="49531" y2="84844"/>
                        <a14:foregroundMark x1="49531" y1="84844" x2="62344" y2="97188"/>
                        <a14:foregroundMark x1="77031" y1="68750" x2="85938" y2="64844"/>
                        <a14:foregroundMark x1="85938" y1="64844" x2="92813" y2="43594"/>
                        <a14:foregroundMark x1="92813" y1="42500" x2="96094" y2="46563"/>
                        <a14:foregroundMark x1="65000" y1="21563" x2="41094" y2="22188"/>
                        <a14:foregroundMark x1="41094" y1="22188" x2="33281" y2="24844"/>
                        <a14:foregroundMark x1="33281" y1="24844" x2="26563" y2="30156"/>
                        <a14:foregroundMark x1="26563" y1="30156" x2="17344" y2="47656"/>
                        <a14:foregroundMark x1="17344" y1="47656" x2="13906" y2="64531"/>
                        <a14:foregroundMark x1="13906" y1="64531" x2="14375" y2="65313"/>
                        <a14:foregroundMark x1="15156" y1="65781" x2="8438" y2="61719"/>
                        <a14:foregroundMark x1="8438" y1="61719" x2="5000" y2="54063"/>
                        <a14:foregroundMark x1="5000" y1="54063" x2="8125" y2="36250"/>
                        <a14:foregroundMark x1="8125" y1="36250" x2="16250" y2="21875"/>
                        <a14:foregroundMark x1="16250" y1="21875" x2="29219" y2="10469"/>
                        <a14:foregroundMark x1="29219" y1="10469" x2="58281" y2="3125"/>
                        <a14:foregroundMark x1="35313" y1="16250" x2="18594" y2="21875"/>
                        <a14:foregroundMark x1="18594" y1="21875" x2="2500" y2="45156"/>
                        <a14:foregroundMark x1="2500" y1="45156" x2="1250" y2="49688"/>
                        <a14:foregroundMark x1="24063" y1="56719" x2="34844" y2="53594"/>
                        <a14:foregroundMark x1="34844" y1="53594" x2="49688" y2="62031"/>
                        <a14:foregroundMark x1="49688" y1="62031" x2="60156" y2="74688"/>
                        <a14:foregroundMark x1="43594" y1="44375" x2="31719" y2="97344"/>
                        <a14:foregroundMark x1="31719" y1="97344" x2="26875" y2="85938"/>
                        <a14:foregroundMark x1="26875" y1="85938" x2="29531" y2="73750"/>
                        <a14:foregroundMark x1="29531" y1="73750" x2="41719" y2="61406"/>
                        <a14:foregroundMark x1="41719" y1="61406" x2="54063" y2="55625"/>
                        <a14:foregroundMark x1="54063" y1="55625" x2="63125" y2="60469"/>
                        <a14:foregroundMark x1="63125" y1="60469" x2="64531" y2="75938"/>
                        <a14:foregroundMark x1="64531" y1="75938" x2="61406" y2="88750"/>
                        <a14:foregroundMark x1="61406" y1="88750" x2="52812" y2="91406"/>
                        <a14:foregroundMark x1="52812" y1="91406" x2="47344" y2="91563"/>
                        <a14:foregroundMark x1="47344" y1="81094" x2="37969" y2="66719"/>
                        <a14:foregroundMark x1="37969" y1="66719" x2="39844" y2="59062"/>
                        <a14:foregroundMark x1="39844" y1="59062" x2="49688" y2="53281"/>
                        <a14:foregroundMark x1="49688" y1="53281" x2="60469" y2="51719"/>
                        <a14:foregroundMark x1="60469" y1="51719" x2="60938" y2="60625"/>
                        <a14:foregroundMark x1="60938" y1="60625" x2="57344" y2="70781"/>
                        <a14:foregroundMark x1="57344" y1="70781" x2="48281" y2="75625"/>
                        <a14:foregroundMark x1="48281" y1="75625" x2="37969" y2="69063"/>
                        <a14:foregroundMark x1="35000" y1="70938" x2="29063" y2="57344"/>
                        <a14:foregroundMark x1="29063" y1="57344" x2="44063" y2="50000"/>
                        <a14:foregroundMark x1="44063" y1="50000" x2="54531" y2="53125"/>
                        <a14:foregroundMark x1="54531" y1="53125" x2="47969" y2="65938"/>
                        <a14:foregroundMark x1="47969" y1="65938" x2="28594" y2="70938"/>
                        <a14:foregroundMark x1="28594" y1="70938" x2="28281" y2="70938"/>
                        <a14:foregroundMark x1="27500" y1="67656" x2="22969" y2="54688"/>
                        <a14:foregroundMark x1="22969" y1="54688" x2="27656" y2="45469"/>
                        <a14:foregroundMark x1="27656" y1="45469" x2="37031" y2="45469"/>
                        <a14:foregroundMark x1="37031" y1="45469" x2="34375" y2="53125"/>
                        <a14:foregroundMark x1="34375" y1="53125" x2="17031" y2="59688"/>
                        <a14:foregroundMark x1="42188" y1="49688" x2="44844" y2="57031"/>
                        <a14:foregroundMark x1="44844" y1="57031" x2="48750" y2="83594"/>
                        <a14:foregroundMark x1="48750" y1="83594" x2="56406" y2="86719"/>
                        <a14:foregroundMark x1="56406" y1="86719" x2="61875" y2="78125"/>
                        <a14:foregroundMark x1="61875" y1="78125" x2="63125" y2="60000"/>
                        <a14:foregroundMark x1="63125" y1="60000" x2="68125" y2="51875"/>
                        <a14:foregroundMark x1="68125" y1="51875" x2="75938" y2="52812"/>
                        <a14:foregroundMark x1="75938" y1="52812" x2="72813" y2="60469"/>
                        <a14:foregroundMark x1="72813" y1="60469" x2="70938" y2="61250"/>
                        <a14:foregroundMark x1="61563" y1="64219" x2="53438" y2="69688"/>
                        <a14:foregroundMark x1="53438" y1="69688" x2="47656" y2="80000"/>
                        <a14:foregroundMark x1="47656" y1="80000" x2="48281" y2="87969"/>
                        <a14:foregroundMark x1="48281" y1="87969" x2="57500" y2="88125"/>
                        <a14:foregroundMark x1="57500" y1="88125" x2="65313" y2="83438"/>
                        <a14:foregroundMark x1="65313" y1="83438" x2="62500" y2="75938"/>
                        <a14:foregroundMark x1="62500" y1="75938" x2="55781" y2="69844"/>
                        <a14:foregroundMark x1="55781" y1="69844" x2="55625" y2="69844"/>
                        <a14:foregroundMark x1="54531" y1="78906" x2="58594" y2="79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20965" y="1634374"/>
            <a:ext cx="906132" cy="9061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 descr="Apollo Space Suit | What Is A Spacesuit | DK Find Out">
            <a:extLst>
              <a:ext uri="{FF2B5EF4-FFF2-40B4-BE49-F238E27FC236}">
                <a16:creationId xmlns:a16="http://schemas.microsoft.com/office/drawing/2014/main" id="{4687FE7A-EA17-45D8-9FF2-33F01D69F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92865" l="10000" r="90000">
                        <a14:foregroundMark x1="51458" y1="14115" x2="56094" y2="8281"/>
                        <a14:foregroundMark x1="56094" y1="8281" x2="54427" y2="8229"/>
                        <a14:foregroundMark x1="49792" y1="5833" x2="51458" y2="4688"/>
                        <a14:foregroundMark x1="54063" y1="89948" x2="54635" y2="91250"/>
                        <a14:foregroundMark x1="43177" y1="92865" x2="44479" y2="89740"/>
                        <a14:foregroundMark x1="57188" y1="91979" x2="58854" y2="91979"/>
                        <a14:foregroundMark x1="65365" y1="52240" x2="65365" y2="52240"/>
                        <a14:foregroundMark x1="64063" y1="50729" x2="64063" y2="50729"/>
                        <a14:foregroundMark x1="68125" y1="52031" x2="68125" y2="52031"/>
                        <a14:foregroundMark x1="33385" y1="51094" x2="33385" y2="51094"/>
                        <a14:foregroundMark x1="34635" y1="49427" x2="34635" y2="49427"/>
                        <a14:foregroundMark x1="60000" y1="61458" x2="60521" y2="61302"/>
                        <a14:foregroundMark x1="60885" y1="62760" x2="60885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1" r="28273"/>
          <a:stretch/>
        </p:blipFill>
        <p:spPr bwMode="auto">
          <a:xfrm>
            <a:off x="1929681" y="1845940"/>
            <a:ext cx="3429001" cy="77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152F4F-F466-4AC0-93DC-D45A2241C8B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alphaModFix amt="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4500" b="73813" l="12718" r="88086">
                        <a14:foregroundMark x1="48059" y1="70750" x2="59170" y2="72000"/>
                        <a14:foregroundMark x1="59170" y1="72000" x2="62115" y2="73813"/>
                        <a14:foregroundMark x1="29853" y1="46938" x2="27711" y2="42000"/>
                        <a14:foregroundMark x1="27711" y1="42000" x2="31459" y2="41188"/>
                        <a14:foregroundMark x1="18608" y1="51625" x2="15395" y2="52000"/>
                        <a14:foregroundMark x1="16600" y1="56625" x2="16198" y2="50625"/>
                        <a14:foregroundMark x1="17001" y1="57750" x2="13253" y2="56813"/>
                        <a14:foregroundMark x1="38153" y1="40375" x2="59304" y2="36688"/>
                        <a14:foregroundMark x1="59304" y1="36688" x2="71218" y2="38250"/>
                        <a14:foregroundMark x1="71218" y1="38250" x2="82062" y2="47938"/>
                        <a14:foregroundMark x1="82062" y1="47938" x2="84873" y2="57750"/>
                        <a14:foregroundMark x1="17537" y1="45313" x2="16734" y2="47125"/>
                        <a14:foregroundMark x1="16600" y1="47188" x2="13253" y2="51688"/>
                        <a14:foregroundMark x1="13253" y1="51688" x2="14458" y2="56375"/>
                        <a14:foregroundMark x1="14458" y1="56375" x2="18206" y2="60688"/>
                        <a14:foregroundMark x1="18206" y1="60688" x2="21017" y2="60688"/>
                        <a14:foregroundMark x1="18661" y1="62536" x2="15529" y2="58500"/>
                        <a14:foregroundMark x1="77912" y1="62250" x2="83936" y2="58438"/>
                        <a14:foregroundMark x1="83936" y1="58438" x2="85676" y2="54750"/>
                        <a14:foregroundMark x1="86212" y1="55125" x2="88086" y2="50313"/>
                        <a14:foregroundMark x1="88086" y1="50313" x2="85542" y2="45750"/>
                        <a14:foregroundMark x1="85542" y1="45750" x2="82329" y2="43688"/>
                        <a14:foregroundMark x1="19411" y1="44000" x2="19411" y2="43750"/>
                        <a14:foregroundMark x1="41901" y1="38250" x2="51941" y2="34500"/>
                        <a14:backgroundMark x1="20348" y1="64063" x2="22356" y2="63813"/>
                        <a14:backgroundMark x1="21151" y1="64000" x2="24364" y2="63375"/>
                        <a14:backgroundMark x1="24364" y1="63375" x2="25033" y2="64438"/>
                        <a14:backgroundMark x1="19545" y1="63313" x2="20884" y2="63125"/>
                        <a14:backgroundMark x1="18340" y1="62813" x2="19277" y2="62687"/>
                      </a14:backgroundRemoval>
                    </a14:imgEffect>
                  </a14:imgLayer>
                </a14:imgProps>
              </a:ext>
            </a:extLst>
          </a:blip>
          <a:srcRect l="9128" t="32593" r="9335" b="24416"/>
          <a:stretch/>
        </p:blipFill>
        <p:spPr>
          <a:xfrm>
            <a:off x="3192898" y="2278072"/>
            <a:ext cx="1031210" cy="116457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2500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A9E063-3CE1-43E7-8C80-6A0745964D50}"/>
              </a:ext>
            </a:extLst>
          </p:cNvPr>
          <p:cNvSpPr/>
          <p:nvPr/>
        </p:nvSpPr>
        <p:spPr>
          <a:xfrm>
            <a:off x="0" y="0"/>
            <a:ext cx="10287000" cy="10287000"/>
          </a:xfrm>
          <a:prstGeom prst="roundRect">
            <a:avLst>
              <a:gd name="adj" fmla="val 28334"/>
            </a:avLst>
          </a:prstGeom>
          <a:gradFill>
            <a:gsLst>
              <a:gs pos="0">
                <a:srgbClr val="002060"/>
              </a:gs>
              <a:gs pos="100000">
                <a:srgbClr val="7030A0"/>
              </a:gs>
            </a:gsLst>
            <a:lin ang="5400000" scaled="1"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81651-2E33-4BE7-B1C6-638FCCB8CA85}"/>
              </a:ext>
            </a:extLst>
          </p:cNvPr>
          <p:cNvSpPr txBox="1"/>
          <p:nvPr/>
        </p:nvSpPr>
        <p:spPr>
          <a:xfrm>
            <a:off x="1371600" y="3566145"/>
            <a:ext cx="7543800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9900" b="1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Stella</a:t>
            </a:r>
          </a:p>
        </p:txBody>
      </p:sp>
    </p:spTree>
    <p:extLst>
      <p:ext uri="{BB962C8B-B14F-4D97-AF65-F5344CB8AC3E}">
        <p14:creationId xmlns:p14="http://schemas.microsoft.com/office/powerpoint/2010/main" val="223585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5B244-6571-4E08-B15A-42A8E1C37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22" b="92222" l="10000" r="90000">
                        <a14:foregroundMark x1="42361" y1="90000" x2="43333" y2="92361"/>
                        <a14:foregroundMark x1="35556" y1="46250" x2="40000" y2="35972"/>
                        <a14:foregroundMark x1="87917" y1="43889" x2="88194" y2="46667"/>
                        <a14:foregroundMark x1="81111" y1="44167" x2="78750" y2="44722"/>
                        <a14:foregroundMark x1="80972" y1="42917" x2="78750" y2="41944"/>
                        <a14:foregroundMark x1="77500" y1="42778" x2="76528" y2="42917"/>
                        <a14:foregroundMark x1="54028" y1="9722" x2="57361" y2="9722"/>
                        <a14:foregroundMark x1="43750" y1="39306" x2="46528" y2="43472"/>
                        <a14:foregroundMark x1="46528" y1="43472" x2="49028" y2="56250"/>
                      </a14:backgroundRemoval>
                    </a14:imgEffect>
                  </a14:imgLayer>
                </a14:imgProps>
              </a:ext>
            </a:extLst>
          </a:blip>
          <a:srcRect l="9861" t="5902" r="8970" b="6593"/>
          <a:stretch/>
        </p:blipFill>
        <p:spPr>
          <a:xfrm>
            <a:off x="1113183" y="715617"/>
            <a:ext cx="8150087" cy="878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5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ASA SPACESUITS PAGE">
            <a:extLst>
              <a:ext uri="{FF2B5EF4-FFF2-40B4-BE49-F238E27FC236}">
                <a16:creationId xmlns:a16="http://schemas.microsoft.com/office/drawing/2014/main" id="{2AE0FCE6-5D72-43A6-8B7B-FEA182820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102C4-F74D-471A-AD2C-5E85639D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436" y="253573"/>
            <a:ext cx="1682005" cy="950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689A37-51A7-4BDB-B898-ADBABFF34D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161" b="45573" l="25671" r="49519">
                        <a14:backgroundMark x1="34375" y1="39688" x2="38750" y2="42500"/>
                        <a14:backgroundMark x1="35313" y1="40000" x2="40781" y2="41719"/>
                        <a14:backgroundMark x1="32813" y1="37656" x2="34531" y2="38594"/>
                        <a14:backgroundMark x1="32969" y1="36563" x2="33594" y2="37813"/>
                        <a14:backgroundMark x1="39688" y1="40000" x2="43438" y2="40313"/>
                      </a14:backgroundRemoval>
                    </a14:imgEffect>
                  </a14:imgLayer>
                </a14:imgProps>
              </a:ext>
            </a:extLst>
          </a:blip>
          <a:srcRect l="22690" t="5734" r="47500" b="50000"/>
          <a:stretch/>
        </p:blipFill>
        <p:spPr>
          <a:xfrm rot="1854414">
            <a:off x="5215751" y="2407362"/>
            <a:ext cx="1289957" cy="191553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9055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 Humans Survive in Space Without a Space Suit? | SiOWfa16: Science in  Our World: Certainty and Controversy">
            <a:extLst>
              <a:ext uri="{FF2B5EF4-FFF2-40B4-BE49-F238E27FC236}">
                <a16:creationId xmlns:a16="http://schemas.microsoft.com/office/drawing/2014/main" id="{1C1F292C-8AFE-4C01-88C7-CC634A87C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8037"/>
          <a:stretch/>
        </p:blipFill>
        <p:spPr bwMode="auto">
          <a:xfrm>
            <a:off x="0" y="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7BF455-6E69-47A9-9D32-C2AAAD915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156" y1="36719" x2="42813" y2="37656"/>
                        <a14:foregroundMark x1="42813" y1="37188" x2="41406" y2="39531"/>
                        <a14:foregroundMark x1="49844" y1="30312" x2="57344" y2="32656"/>
                        <a14:foregroundMark x1="57344" y1="32656" x2="61406" y2="39688"/>
                        <a14:foregroundMark x1="61406" y1="39688" x2="62969" y2="45781"/>
                        <a14:foregroundMark x1="55156" y1="32969" x2="54219" y2="30312"/>
                        <a14:backgroundMark x1="54688" y1="23125" x2="64063" y2="30625"/>
                        <a14:backgroundMark x1="54688" y1="25938" x2="52656" y2="25469"/>
                        <a14:backgroundMark x1="51760" y1="23421" x2="53750" y2="27969"/>
                        <a14:backgroundMark x1="55000" y1="28281" x2="57813" y2="29844"/>
                        <a14:backgroundMark x1="59832" y1="31655" x2="61250" y2="32656"/>
                        <a14:backgroundMark x1="58741" y1="30885" x2="59586" y2="31482"/>
                        <a14:backgroundMark x1="55937" y1="28906" x2="57743" y2="30180"/>
                        <a14:backgroundMark x1="63125" y1="31563" x2="67813" y2="37656"/>
                      </a14:backgroundRemoval>
                    </a14:imgEffect>
                  </a14:imgLayer>
                </a14:imgProps>
              </a:ext>
            </a:extLst>
          </a:blip>
          <a:srcRect l="23516" t="26797" r="27031" b="38283"/>
          <a:stretch/>
        </p:blipFill>
        <p:spPr>
          <a:xfrm>
            <a:off x="4761114" y="2121190"/>
            <a:ext cx="2264960" cy="15993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B42016-9B22-47E4-B9F6-0CCF1C346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 Humans Survive in Space Without a Space Suit? | SiOWfa16: Science in  Our World: Certainty and Controversy">
            <a:extLst>
              <a:ext uri="{FF2B5EF4-FFF2-40B4-BE49-F238E27FC236}">
                <a16:creationId xmlns:a16="http://schemas.microsoft.com/office/drawing/2014/main" id="{1C1F292C-8AFE-4C01-88C7-CC634A87C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3" r="18037"/>
          <a:stretch/>
        </p:blipFill>
        <p:spPr bwMode="auto">
          <a:xfrm>
            <a:off x="0" y="1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B42016-9B22-47E4-B9F6-0CCF1C34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041D85-60F9-47D7-86C9-C171ED8B3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48" b="74230" l="24684" r="78853">
                        <a14:foregroundMark x1="51816" y1="67738" x2="56780" y2="74163"/>
                        <a14:foregroundMark x1="53995" y1="69880" x2="60896" y2="70147"/>
                        <a14:foregroundMark x1="41404" y1="60910" x2="44552" y2="68139"/>
                        <a14:foregroundMark x1="44552" y1="68139" x2="44673" y2="68273"/>
                        <a14:backgroundMark x1="38136" y1="66801" x2="42373" y2="71888"/>
                        <a14:backgroundMark x1="42373" y1="71888" x2="43705" y2="72423"/>
                        <a14:backgroundMark x1="39104" y1="65194" x2="44431" y2="71620"/>
                        <a14:backgroundMark x1="38378" y1="63722" x2="39952" y2="65462"/>
                        <a14:backgroundMark x1="38136" y1="63989" x2="36320" y2="59572"/>
                      </a14:backgroundRemoval>
                    </a14:imgEffect>
                  </a14:imgLayer>
                </a14:imgProps>
              </a:ext>
            </a:extLst>
          </a:blip>
          <a:srcRect l="28524" t="10957" r="19934" b="17521"/>
          <a:stretch/>
        </p:blipFill>
        <p:spPr>
          <a:xfrm>
            <a:off x="5426758" y="2229086"/>
            <a:ext cx="1421311" cy="178360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2522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w partnership to develop an innovative spacesuit layer provided with  Twaron® | Teijin Aramid">
            <a:extLst>
              <a:ext uri="{FF2B5EF4-FFF2-40B4-BE49-F238E27FC236}">
                <a16:creationId xmlns:a16="http://schemas.microsoft.com/office/drawing/2014/main" id="{0C05BBC0-2219-4F67-8BA5-01A8BA7E5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1" r="27701"/>
          <a:stretch/>
        </p:blipFill>
        <p:spPr bwMode="auto">
          <a:xfrm>
            <a:off x="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47C55B-7F9F-41EF-B8D3-97C2EEF2D9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24" b="99485" l="9794" r="95619">
                        <a14:foregroundMark x1="32216" y1="41495" x2="21907" y2="40979"/>
                        <a14:foregroundMark x1="27577" y1="40206" x2="26031" y2="34021"/>
                        <a14:foregroundMark x1="26031" y1="78351" x2="12629" y2="95876"/>
                        <a14:foregroundMark x1="36598" y1="87629" x2="22423" y2="96907"/>
                        <a14:foregroundMark x1="22423" y1="96907" x2="22423" y2="96907"/>
                        <a14:foregroundMark x1="60052" y1="96649" x2="54124" y2="99485"/>
                        <a14:foregroundMark x1="84536" y1="29639" x2="91237" y2="25515"/>
                        <a14:foregroundMark x1="72680" y1="18299" x2="84021" y2="15464"/>
                        <a14:foregroundMark x1="53608" y1="7732" x2="67010" y2="4124"/>
                        <a14:foregroundMark x1="67010" y1="4124" x2="95876" y2="39691"/>
                        <a14:foregroundMark x1="95876" y1="39691" x2="94072" y2="50258"/>
                        <a14:foregroundMark x1="93041" y1="38918" x2="88660" y2="25258"/>
                        <a14:foregroundMark x1="88660" y1="25258" x2="67268" y2="7216"/>
                        <a14:foregroundMark x1="67268" y1="7216" x2="51546" y2="5412"/>
                        <a14:foregroundMark x1="84021" y1="15979" x2="89175" y2="13144"/>
                        <a14:foregroundMark x1="75000" y1="11340" x2="81186" y2="9021"/>
                        <a14:foregroundMark x1="69845" y1="7732" x2="78866" y2="6186"/>
                        <a14:foregroundMark x1="67784" y1="6186" x2="75000" y2="4124"/>
                        <a14:foregroundMark x1="89691" y1="21134" x2="86598" y2="51289"/>
                        <a14:foregroundMark x1="86598" y1="51289" x2="80670" y2="64948"/>
                        <a14:foregroundMark x1="80670" y1="64948" x2="69072" y2="72423"/>
                        <a14:foregroundMark x1="69072" y1="72423" x2="23454" y2="86856"/>
                        <a14:foregroundMark x1="23454" y1="86856" x2="15979" y2="94072"/>
                        <a14:backgroundMark x1="13402" y1="35309" x2="17010" y2="18814"/>
                        <a14:backgroundMark x1="17010" y1="18814" x2="16237" y2="13402"/>
                        <a14:backgroundMark x1="14175" y1="77577" x2="14948" y2="853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88716">
            <a:off x="4734599" y="2875820"/>
            <a:ext cx="1177564" cy="117756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83AE0-1AC2-4265-990C-4259D0839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170" y="284256"/>
            <a:ext cx="1682005" cy="9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3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w partnership to develop an innovative spacesuit layer provided with  Twaron® | Teijin Aramid">
            <a:extLst>
              <a:ext uri="{FF2B5EF4-FFF2-40B4-BE49-F238E27FC236}">
                <a16:creationId xmlns:a16="http://schemas.microsoft.com/office/drawing/2014/main" id="{0C05BBC0-2219-4F67-8BA5-01A8BA7E5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1" r="27701"/>
          <a:stretch/>
        </p:blipFill>
        <p:spPr bwMode="auto">
          <a:xfrm>
            <a:off x="0" y="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83AE0-1AC2-4265-990C-4259D083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70" y="284256"/>
            <a:ext cx="1682005" cy="950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A4A2C8-89A6-42E9-A3A8-9CE5FD436C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022" b="48421" l="39646" r="93294">
                        <a14:foregroundMark x1="60459" y1="29563" x2="59008" y2="24250"/>
                        <a14:foregroundMark x1="59008" y1="24250" x2="55744" y2="20438"/>
                        <a14:foregroundMark x1="53567" y1="32000" x2="61790" y2="21750"/>
                        <a14:foregroundMark x1="61790" y1="21750" x2="64329" y2="21563"/>
                        <a14:foregroundMark x1="64329" y1="21563" x2="69891" y2="24250"/>
                        <a14:backgroundMark x1="83676" y1="46875" x2="90085" y2="46250"/>
                        <a14:backgroundMark x1="42443" y1="25750" x2="48005" y2="29750"/>
                        <a14:backgroundMark x1="48005" y1="29750" x2="46675" y2="30438"/>
                      </a14:backgroundRemoval>
                    </a14:imgEffect>
                  </a14:imgLayer>
                </a14:imgProps>
              </a:ext>
            </a:extLst>
          </a:blip>
          <a:srcRect l="32940" t="14222" b="47779"/>
          <a:stretch/>
        </p:blipFill>
        <p:spPr>
          <a:xfrm rot="2942177">
            <a:off x="4737505" y="2718058"/>
            <a:ext cx="1413154" cy="15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Last-minute NASA decision to cancel all-female spacewalk spotlights  spacesuit problem">
            <a:extLst>
              <a:ext uri="{FF2B5EF4-FFF2-40B4-BE49-F238E27FC236}">
                <a16:creationId xmlns:a16="http://schemas.microsoft.com/office/drawing/2014/main" id="{4DEA6A3A-FAF8-4952-98AE-4E1F034C0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9" r="21869"/>
          <a:stretch/>
        </p:blipFill>
        <p:spPr bwMode="auto">
          <a:xfrm>
            <a:off x="0" y="-4961"/>
            <a:ext cx="10287000" cy="102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C7640E-8676-4589-BED3-3AF6E4A6D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9" y="239286"/>
            <a:ext cx="1682005" cy="950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56111-3F02-499D-8FAF-10693994D9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40" b="44584" l="31502" r="54912">
                        <a14:foregroundMark x1="49063" y1="42344" x2="51250" y2="43125"/>
                        <a14:foregroundMark x1="50000" y1="24219" x2="51406" y2="21250"/>
                      </a14:backgroundRemoval>
                    </a14:imgEffect>
                  </a14:imgLayer>
                </a14:imgProps>
              </a:ext>
            </a:extLst>
          </a:blip>
          <a:srcRect l="28576" t="13822" r="42162" b="51998"/>
          <a:stretch/>
        </p:blipFill>
        <p:spPr>
          <a:xfrm rot="20238911" flipH="1">
            <a:off x="1508728" y="3298163"/>
            <a:ext cx="4540897" cy="515260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33819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1</Words>
  <Application>Microsoft Office PowerPoint</Application>
  <PresentationFormat>Custom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Ejaz Ali</dc:creator>
  <cp:lastModifiedBy>Ejaz Ali</cp:lastModifiedBy>
  <cp:revision>25</cp:revision>
  <dcterms:created xsi:type="dcterms:W3CDTF">2020-08-08T10:17:51Z</dcterms:created>
  <dcterms:modified xsi:type="dcterms:W3CDTF">2020-08-10T10:30:52Z</dcterms:modified>
</cp:coreProperties>
</file>